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7691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0468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2183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7032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733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466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483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4689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883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2354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4208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857D-D5AD-43FA-8213-6D42BB51C503}" type="datetimeFigureOut">
              <a:rPr lang="es-GT" smtClean="0"/>
              <a:t>11/08/2020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0DE1-1F7D-4B12-A7B6-4654F6640C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2155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660" y="550001"/>
            <a:ext cx="6233771" cy="605980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072057" y="1607282"/>
            <a:ext cx="1491114" cy="52322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s-GT" sz="2800" dirty="0" smtClean="0">
                <a:latin typeface="Century Gothic" panose="020B0502020202020204" pitchFamily="34" charset="0"/>
              </a:rPr>
              <a:t>Antena</a:t>
            </a:r>
            <a:endParaRPr lang="es-GT" sz="2800" dirty="0">
              <a:latin typeface="Century Gothic" panose="020B0502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072057" y="2605119"/>
            <a:ext cx="1544012" cy="52322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s-GT" sz="2800" dirty="0" smtClean="0">
                <a:latin typeface="Century Gothic" panose="020B0502020202020204" pitchFamily="34" charset="0"/>
              </a:rPr>
              <a:t>Soporte</a:t>
            </a:r>
            <a:endParaRPr lang="es-GT" sz="2800" dirty="0">
              <a:latin typeface="Century Gothic" panose="020B0502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072057" y="3602956"/>
            <a:ext cx="2119491" cy="52322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s-GT" sz="2800" dirty="0" smtClean="0">
                <a:latin typeface="Century Gothic" panose="020B0502020202020204" pitchFamily="34" charset="0"/>
              </a:rPr>
              <a:t>Plataforma</a:t>
            </a:r>
            <a:endParaRPr lang="es-GT" sz="2800" dirty="0">
              <a:latin typeface="Century Gothic" panose="020B0502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2072057" y="4552190"/>
            <a:ext cx="2068195" cy="52322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s-GT" sz="2800" dirty="0" smtClean="0">
                <a:latin typeface="Century Gothic" panose="020B0502020202020204" pitchFamily="34" charset="0"/>
              </a:rPr>
              <a:t>Panel solar</a:t>
            </a:r>
            <a:endParaRPr lang="es-GT" sz="2800" dirty="0">
              <a:latin typeface="Century Gothic" panose="020B0502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70159" y="5532588"/>
            <a:ext cx="639950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GT" b="1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INSTRUCCIONES: </a:t>
            </a:r>
            <a:r>
              <a:rPr lang="es-GT" sz="1400" b="1" dirty="0" smtClean="0">
                <a:latin typeface="Century Gothic" panose="020B0502020202020204" pitchFamily="34" charset="0"/>
              </a:rPr>
              <a:t>Arrastra las palabras hacía la imagen que </a:t>
            </a:r>
          </a:p>
          <a:p>
            <a:pPr algn="just"/>
            <a:r>
              <a:rPr lang="es-GT" sz="1400" b="1" dirty="0" smtClean="0">
                <a:latin typeface="Century Gothic" panose="020B0502020202020204" pitchFamily="34" charset="0"/>
              </a:rPr>
              <a:t>corresponda. Recuerda que debes seleccionar la palabra, luego </a:t>
            </a:r>
          </a:p>
          <a:p>
            <a:pPr algn="just"/>
            <a:r>
              <a:rPr lang="es-GT" sz="1400" b="1" dirty="0" smtClean="0">
                <a:latin typeface="Century Gothic" panose="020B0502020202020204" pitchFamily="34" charset="0"/>
              </a:rPr>
              <a:t>presionar click izquierdo sostenido para llevarlo al recuerdo y después </a:t>
            </a:r>
          </a:p>
          <a:p>
            <a:pPr algn="just"/>
            <a:r>
              <a:rPr lang="es-GT" sz="1400" b="1" dirty="0" smtClean="0">
                <a:latin typeface="Century Gothic" panose="020B0502020202020204" pitchFamily="34" charset="0"/>
              </a:rPr>
              <a:t>ya puedes soltarlo</a:t>
            </a:r>
            <a:r>
              <a:rPr lang="es-GT" dirty="0" smtClean="0"/>
              <a:t>.</a:t>
            </a:r>
            <a:endParaRPr lang="es-GT" dirty="0"/>
          </a:p>
        </p:txBody>
      </p:sp>
      <p:sp>
        <p:nvSpPr>
          <p:cNvPr id="10" name="Rectángulo 9"/>
          <p:cNvSpPr/>
          <p:nvPr/>
        </p:nvSpPr>
        <p:spPr>
          <a:xfrm>
            <a:off x="1489167" y="410538"/>
            <a:ext cx="41480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GT" b="1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HOJA DE TRABAJO</a:t>
            </a:r>
          </a:p>
          <a:p>
            <a:pPr algn="ctr"/>
            <a:r>
              <a:rPr lang="es-GT" sz="2800" b="1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PARTES DE UN SATÉLITE</a:t>
            </a:r>
          </a:p>
          <a:p>
            <a:endParaRPr lang="es-GT" b="1" dirty="0" smtClean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Imagen 12" descr="&lt;strong&gt;Lapiz Animado&lt;/strong&gt;: Imágenes, fotos de stock y vectores ...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00" r="20235" b="9834"/>
          <a:stretch/>
        </p:blipFill>
        <p:spPr>
          <a:xfrm>
            <a:off x="461992" y="155991"/>
            <a:ext cx="1196990" cy="1974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7462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45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 User</dc:creator>
  <cp:lastModifiedBy>Usuario</cp:lastModifiedBy>
  <cp:revision>2</cp:revision>
  <dcterms:created xsi:type="dcterms:W3CDTF">2020-08-04T15:15:05Z</dcterms:created>
  <dcterms:modified xsi:type="dcterms:W3CDTF">2020-08-11T21:26:18Z</dcterms:modified>
</cp:coreProperties>
</file>