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64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2372-873D-46C2-A1F9-BEF8A2F60A48}" type="datetimeFigureOut">
              <a:rPr lang="es-MX" smtClean="0"/>
              <a:t>05/08/2020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4866-2AEC-4AD1-B40A-80FB8C9F96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5884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2372-873D-46C2-A1F9-BEF8A2F60A48}" type="datetimeFigureOut">
              <a:rPr lang="es-MX" smtClean="0"/>
              <a:t>05/08/2020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4866-2AEC-4AD1-B40A-80FB8C9F96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13469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2372-873D-46C2-A1F9-BEF8A2F60A48}" type="datetimeFigureOut">
              <a:rPr lang="es-MX" smtClean="0"/>
              <a:t>05/08/2020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4866-2AEC-4AD1-B40A-80FB8C9F96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2585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2372-873D-46C2-A1F9-BEF8A2F60A48}" type="datetimeFigureOut">
              <a:rPr lang="es-MX" smtClean="0"/>
              <a:t>05/08/2020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4866-2AEC-4AD1-B40A-80FB8C9F96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87685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2372-873D-46C2-A1F9-BEF8A2F60A48}" type="datetimeFigureOut">
              <a:rPr lang="es-MX" smtClean="0"/>
              <a:t>05/08/2020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4866-2AEC-4AD1-B40A-80FB8C9F96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0675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2372-873D-46C2-A1F9-BEF8A2F60A48}" type="datetimeFigureOut">
              <a:rPr lang="es-MX" smtClean="0"/>
              <a:t>05/08/2020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4866-2AEC-4AD1-B40A-80FB8C9F96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03843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2372-873D-46C2-A1F9-BEF8A2F60A48}" type="datetimeFigureOut">
              <a:rPr lang="es-MX" smtClean="0"/>
              <a:t>05/08/2020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4866-2AEC-4AD1-B40A-80FB8C9F96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2334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2372-873D-46C2-A1F9-BEF8A2F60A48}" type="datetimeFigureOut">
              <a:rPr lang="es-MX" smtClean="0"/>
              <a:t>05/08/2020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4866-2AEC-4AD1-B40A-80FB8C9F96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34281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2372-873D-46C2-A1F9-BEF8A2F60A48}" type="datetimeFigureOut">
              <a:rPr lang="es-MX" smtClean="0"/>
              <a:t>05/08/2020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4866-2AEC-4AD1-B40A-80FB8C9F96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75685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2372-873D-46C2-A1F9-BEF8A2F60A48}" type="datetimeFigureOut">
              <a:rPr lang="es-MX" smtClean="0"/>
              <a:t>05/08/2020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4866-2AEC-4AD1-B40A-80FB8C9F96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3083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2372-873D-46C2-A1F9-BEF8A2F60A48}" type="datetimeFigureOut">
              <a:rPr lang="es-MX" smtClean="0"/>
              <a:t>05/08/2020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54866-2AEC-4AD1-B40A-80FB8C9F96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4696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F2372-873D-46C2-A1F9-BEF8A2F60A48}" type="datetimeFigureOut">
              <a:rPr lang="es-MX" smtClean="0"/>
              <a:t>05/08/2020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4866-2AEC-4AD1-B40A-80FB8C9F962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000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944" y="0"/>
            <a:ext cx="80121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8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90"/>
            <a:ext cx="6217802" cy="530352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802" y="720090"/>
            <a:ext cx="5988806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3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8670"/>
            <a:ext cx="5950085" cy="526923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085" y="685800"/>
            <a:ext cx="6015868" cy="526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3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8685"/>
            <a:ext cx="6400800" cy="535208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808685"/>
            <a:ext cx="5820125" cy="535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9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6083414" cy="520599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414" y="754380"/>
            <a:ext cx="6008370" cy="516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2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845081"/>
            <a:ext cx="6103620" cy="523075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50" y="845081"/>
            <a:ext cx="5871210" cy="523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4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69292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292" y="0"/>
            <a:ext cx="4422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2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36972"/>
            <a:ext cx="6046470" cy="509806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471" y="937259"/>
            <a:ext cx="6046130" cy="509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2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9" y="1051560"/>
            <a:ext cx="6141753" cy="518922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910" y="1051560"/>
            <a:ext cx="6054090" cy="518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3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1530"/>
            <a:ext cx="6268472" cy="540639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528" y="811530"/>
            <a:ext cx="6268472" cy="540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1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202285" y="1309985"/>
            <a:ext cx="4895892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 I N</a:t>
            </a:r>
            <a:endParaRPr lang="es-ES" sz="20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322" y="4480085"/>
            <a:ext cx="5017678" cy="237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3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504" y="0"/>
            <a:ext cx="8266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7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322" y="502920"/>
            <a:ext cx="9792978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7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438" y="1170325"/>
            <a:ext cx="6242304" cy="468172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056083" y="246995"/>
            <a:ext cx="41255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CORTESÍA DE:</a:t>
            </a:r>
            <a:endParaRPr lang="es-E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102590" y="5852053"/>
            <a:ext cx="82839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www.zona33preescolar.com</a:t>
            </a:r>
            <a:endParaRPr lang="es-E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812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629" y="0"/>
            <a:ext cx="78687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4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629" y="0"/>
            <a:ext cx="78687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8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7663"/>
            <a:ext cx="5889578" cy="523022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578" y="884822"/>
            <a:ext cx="6099809" cy="523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673" y="1383030"/>
            <a:ext cx="6081327" cy="490347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94410"/>
            <a:ext cx="6110672" cy="498348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7891"/>
            <a:ext cx="7075170" cy="30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9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8398"/>
            <a:ext cx="6035039" cy="489948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39" y="998398"/>
            <a:ext cx="6054030" cy="49149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186" y="998398"/>
            <a:ext cx="736191" cy="379077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878" y="4789170"/>
            <a:ext cx="344806" cy="25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5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258" y="0"/>
            <a:ext cx="8447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210" y="31139"/>
            <a:ext cx="8823960" cy="680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5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7</Words>
  <Application>Microsoft Office PowerPoint</Application>
  <PresentationFormat>Panorámica</PresentationFormat>
  <Paragraphs>3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vick_oficina</dc:creator>
  <cp:lastModifiedBy>Windows User</cp:lastModifiedBy>
  <cp:revision>7</cp:revision>
  <dcterms:created xsi:type="dcterms:W3CDTF">2015-02-20T21:31:21Z</dcterms:created>
  <dcterms:modified xsi:type="dcterms:W3CDTF">2020-08-05T15:27:53Z</dcterms:modified>
</cp:coreProperties>
</file>